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A19FA-41AE-4F2A-8228-3399FEB02D4B}" type="datetimeFigureOut">
              <a:rPr lang="it-IT" smtClean="0"/>
              <a:t>29/07/2024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F2187-BD6B-4CD4-8DF4-F350925E52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472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logo&#10;&#10;Descrizione generata automaticamente">
            <a:extLst>
              <a:ext uri="{FF2B5EF4-FFF2-40B4-BE49-F238E27FC236}">
                <a16:creationId xmlns:a16="http://schemas.microsoft.com/office/drawing/2014/main" id="{A50A7FBD-256C-C8C8-257D-415BAC7B4E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33616" y="-87463"/>
            <a:ext cx="2483956" cy="1403132"/>
          </a:xfrm>
          <a:prstGeom prst="rect">
            <a:avLst/>
          </a:prstGeom>
        </p:spPr>
      </p:pic>
      <p:pic>
        <p:nvPicPr>
          <p:cNvPr id="9" name="Immagine 3">
            <a:extLst>
              <a:ext uri="{FF2B5EF4-FFF2-40B4-BE49-F238E27FC236}">
                <a16:creationId xmlns:a16="http://schemas.microsoft.com/office/drawing/2014/main" id="{25F6244B-B1B3-416D-B88B-0FE1D1159F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9003"/>
          <a:stretch/>
        </p:blipFill>
        <p:spPr>
          <a:xfrm>
            <a:off x="0" y="1144988"/>
            <a:ext cx="12202758" cy="52044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3D0686-F3B6-4B9D-A347-9CE02FFD1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35636"/>
            <a:ext cx="3795445" cy="2414431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0DCE23-7D2E-4485-A8A3-6D0DC38C1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79437"/>
            <a:ext cx="3795445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F0CEF-51FF-466C-8532-9EF423A426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2539" y="6333855"/>
            <a:ext cx="10762755" cy="365125"/>
          </a:xfrm>
        </p:spPr>
        <p:txBody>
          <a:bodyPr/>
          <a:lstStyle>
            <a:lvl1pPr>
              <a:defRPr sz="1100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it-IT"/>
              <a:t>Progetto PNRR CTA+								Missione 4 Istruzione e Ricerca</a:t>
            </a:r>
          </a:p>
          <a:p>
            <a:r>
              <a:rPr lang="it-IT" sz="1050"/>
              <a:t>Proposta IR0000012								Componente 2 Dalla ricerca all’impresa</a:t>
            </a:r>
          </a:p>
          <a:p>
            <a:r>
              <a:rPr lang="it-IT" sz="1050"/>
              <a:t>CUP: C53C22000430006								Linea di investimento 3.1</a:t>
            </a:r>
          </a:p>
          <a:p>
            <a:endParaRPr lang="it-IT" sz="1050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27805BB2-49DE-4832-9EF2-DACA471C18B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8449" y="2106202"/>
            <a:ext cx="5712431" cy="3754848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A686CD-BC84-4E44-BDAF-161736E81F4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5681663"/>
            <a:ext cx="3795444" cy="482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/>
              <a:t> date</a:t>
            </a:r>
          </a:p>
        </p:txBody>
      </p:sp>
    </p:spTree>
    <p:extLst>
      <p:ext uri="{BB962C8B-B14F-4D97-AF65-F5344CB8AC3E}">
        <p14:creationId xmlns:p14="http://schemas.microsoft.com/office/powerpoint/2010/main" val="668521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3C25-57A7-422D-B6C7-C275549FF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635"/>
            <a:ext cx="10515600" cy="54453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1D7BD-5B6C-4729-8C26-EC0268815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6619"/>
            <a:ext cx="10515600" cy="368034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DC0B7-3FBE-491C-8FE8-55BD53B99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3BC19-E814-447A-9737-03C21E843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C8B6CE-46DE-458F-9FB7-666DF33C8D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31597"/>
            <a:ext cx="10515600" cy="45200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it-IT" sz="2400" b="1" dirty="0">
                <a:solidFill>
                  <a:srgbClr val="B27F47"/>
                </a:solidFill>
                <a:latin typeface="Titillium Bd" pitchFamily="2" charset="77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sub-title styles</a:t>
            </a:r>
            <a:endParaRPr lang="it-IT"/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BEC598D-3278-1A0C-1A08-CE187DED5E0F}"/>
              </a:ext>
            </a:extLst>
          </p:cNvPr>
          <p:cNvSpPr txBox="1">
            <a:spLocks/>
          </p:cNvSpPr>
          <p:nvPr userDrawn="1"/>
        </p:nvSpPr>
        <p:spPr>
          <a:xfrm>
            <a:off x="9821594" y="195173"/>
            <a:ext cx="1870075" cy="73025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/>
              <a:t>Logo ente beneficiario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B291D-2C68-74B4-851E-76F3812FB9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2539" y="6333855"/>
            <a:ext cx="10762755" cy="365125"/>
          </a:xfrm>
        </p:spPr>
        <p:txBody>
          <a:bodyPr/>
          <a:lstStyle>
            <a:lvl1pPr>
              <a:defRPr sz="1100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it-IT"/>
              <a:t>Progetto PNRR CTA+								Missione 4 Istruzione e Ricerca</a:t>
            </a:r>
          </a:p>
          <a:p>
            <a:r>
              <a:rPr lang="it-IT" sz="1050"/>
              <a:t>Proposta IR0000012								Componente 2 Dalla ricerca all’impresa</a:t>
            </a:r>
          </a:p>
          <a:p>
            <a:r>
              <a:rPr lang="it-IT" sz="1050"/>
              <a:t>CUP: C53C22000430006								Linea di investimento 3.1</a:t>
            </a:r>
          </a:p>
          <a:p>
            <a:endParaRPr lang="it-IT" sz="1050" dirty="0"/>
          </a:p>
        </p:txBody>
      </p:sp>
    </p:spTree>
    <p:extLst>
      <p:ext uri="{BB962C8B-B14F-4D97-AF65-F5344CB8AC3E}">
        <p14:creationId xmlns:p14="http://schemas.microsoft.com/office/powerpoint/2010/main" val="2778974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63CD4-4668-4FC6-9FA0-9C78C4342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CE4C-2805-4E3E-AF65-4896882F519E}" type="datetimeFigureOut">
              <a:rPr lang="it-IT" smtClean="0"/>
              <a:t>29/07/2024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80035-87ED-481F-BA20-EE60B0190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D36F7-444C-4BBE-9901-9D7D2895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AD4B3F6-6C68-4448-9A54-C6BD041FE1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35636"/>
            <a:ext cx="4925602" cy="2414431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C7E8842-6CF4-4239-978C-24793C718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79437"/>
            <a:ext cx="492560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595AC86-47A3-4B03-BA39-81256C7A369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096000" y="1335636"/>
            <a:ext cx="5257800" cy="4525414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A34C89DB-F94E-416B-B427-5896895C74C7}"/>
              </a:ext>
            </a:extLst>
          </p:cNvPr>
          <p:cNvSpPr txBox="1">
            <a:spLocks/>
          </p:cNvSpPr>
          <p:nvPr userDrawn="1"/>
        </p:nvSpPr>
        <p:spPr>
          <a:xfrm>
            <a:off x="9821594" y="195173"/>
            <a:ext cx="1870075" cy="73025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03844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BA8B0-F68D-4A0D-8A24-8F78014D6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6570B-BDA4-42C4-922B-A550CE7931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96619"/>
            <a:ext cx="5181600" cy="368034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26D08-C78C-4553-A117-1F0011D76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96619"/>
            <a:ext cx="5181600" cy="368034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81DAE-08F7-4455-BD6C-BE39F64CE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CE4C-2805-4E3E-AF65-4896882F519E}" type="datetimeFigureOut">
              <a:rPr lang="it-IT" smtClean="0"/>
              <a:t>29/07/2024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D7E12-FA56-48FD-AA8A-F0F91A8E3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5207B-2CAE-431E-B6E5-F19E2A9F5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98F001A2-F3A9-48F9-9076-4BED0F384D6A}"/>
              </a:ext>
            </a:extLst>
          </p:cNvPr>
          <p:cNvSpPr txBox="1">
            <a:spLocks/>
          </p:cNvSpPr>
          <p:nvPr userDrawn="1"/>
        </p:nvSpPr>
        <p:spPr>
          <a:xfrm>
            <a:off x="9821594" y="195173"/>
            <a:ext cx="1870075" cy="73025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222053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DA399C-1B0C-440F-B657-67652B399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CE4C-2805-4E3E-AF65-4896882F519E}" type="datetimeFigureOut">
              <a:rPr lang="it-IT" smtClean="0"/>
              <a:t>29/07/2024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255F85-46AF-4BA1-AF87-BD384DE93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02AF58-9572-47BE-A27E-675094BA3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170A749-EDF4-4F2E-B347-33EC26320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636"/>
            <a:ext cx="10515600" cy="540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45C435-9F3C-40A6-BA2D-BD3831F5FA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931597"/>
            <a:ext cx="10515600" cy="45200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it-IT" sz="2400" b="1" dirty="0">
                <a:solidFill>
                  <a:srgbClr val="B27F47"/>
                </a:solidFill>
                <a:latin typeface="Titillium Bd" pitchFamily="2" charset="77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sub-title styles</a:t>
            </a:r>
            <a:endParaRPr lang="it-IT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3523A13-DF16-439A-A901-D42A74C992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96619"/>
            <a:ext cx="5181600" cy="368034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548BF4-DA08-4F5A-BD58-1257B92A5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96619"/>
            <a:ext cx="5181600" cy="368034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69B21D3C-ED42-40F8-9DE1-D9D7ADC643C2}"/>
              </a:ext>
            </a:extLst>
          </p:cNvPr>
          <p:cNvSpPr txBox="1">
            <a:spLocks/>
          </p:cNvSpPr>
          <p:nvPr userDrawn="1"/>
        </p:nvSpPr>
        <p:spPr>
          <a:xfrm>
            <a:off x="9821594" y="195173"/>
            <a:ext cx="1870075" cy="73025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3409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64FA8-0EC4-493B-8FF4-DB43442AD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EABCFE-413D-4F1C-BAAC-CBBB0BF41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CE4C-2805-4E3E-AF65-4896882F519E}" type="datetimeFigureOut">
              <a:rPr lang="it-IT" smtClean="0"/>
              <a:t>29/07/2024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4F461C-019F-49AF-A23C-B47D0FC8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70EE3-9A44-439E-9280-9267337E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D2282136-A6F6-4DE9-B674-70AB2DBAADA2}"/>
              </a:ext>
            </a:extLst>
          </p:cNvPr>
          <p:cNvSpPr txBox="1">
            <a:spLocks/>
          </p:cNvSpPr>
          <p:nvPr userDrawn="1"/>
        </p:nvSpPr>
        <p:spPr>
          <a:xfrm>
            <a:off x="9821594" y="195173"/>
            <a:ext cx="1870075" cy="73025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90870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67D12-C271-44F1-A874-5C28BCD3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CE4C-2805-4E3E-AF65-4896882F519E}" type="datetimeFigureOut">
              <a:rPr lang="it-IT" smtClean="0"/>
              <a:t>29/07/2024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DA6622-24D6-47F0-9FF2-EB2FC437D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51582-F7D0-499A-8765-179B26F43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FA1DE595-D9C3-453C-B639-599CEBA2F1AF}"/>
              </a:ext>
            </a:extLst>
          </p:cNvPr>
          <p:cNvSpPr txBox="1">
            <a:spLocks/>
          </p:cNvSpPr>
          <p:nvPr userDrawn="1"/>
        </p:nvSpPr>
        <p:spPr>
          <a:xfrm>
            <a:off x="9821594" y="195173"/>
            <a:ext cx="1870075" cy="73025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72398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E764F-CF80-49B6-8E4B-C193335C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35636"/>
            <a:ext cx="6172200" cy="48413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F6AB0-1695-409A-92AC-42B69DBF8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96619"/>
            <a:ext cx="3932237" cy="36803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1C334-8129-4545-8C84-46DA06B03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CE4C-2805-4E3E-AF65-4896882F519E}" type="datetimeFigureOut">
              <a:rPr lang="it-IT" smtClean="0"/>
              <a:t>29/07/2024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88F4DD-001E-4B6C-BAD4-62C2A6952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06F97-3F23-4DEE-B190-0481C297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9C5567D-41FF-426C-86BB-85B0FAD82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636"/>
            <a:ext cx="3932237" cy="78011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F76D1A69-D327-43C4-90DC-9A69E27F3DAE}"/>
              </a:ext>
            </a:extLst>
          </p:cNvPr>
          <p:cNvSpPr txBox="1">
            <a:spLocks/>
          </p:cNvSpPr>
          <p:nvPr userDrawn="1"/>
        </p:nvSpPr>
        <p:spPr>
          <a:xfrm>
            <a:off x="9821594" y="195173"/>
            <a:ext cx="1870075" cy="73025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75611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011955-3DB8-4C70-93FB-7A2C5F5DFA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35636"/>
            <a:ext cx="6172200" cy="48413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B0AD8-6FDF-4622-85A4-51A8E967E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CE4C-2805-4E3E-AF65-4896882F519E}" type="datetimeFigureOut">
              <a:rPr lang="it-IT" smtClean="0"/>
              <a:t>29/07/2024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4D2E99-DBA0-4970-ABF3-9596AA57D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DE91F-FFB0-4E6D-8AF8-6FBDBC0DE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7F36783-77AA-4762-A0D4-79CAC3874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96619"/>
            <a:ext cx="3932237" cy="36803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0DBF051-2A17-4A20-A3FC-2B33FE5B7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636"/>
            <a:ext cx="3932237" cy="78011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DC7008B9-D8E1-48AB-8B5F-71A812399F42}"/>
              </a:ext>
            </a:extLst>
          </p:cNvPr>
          <p:cNvSpPr txBox="1">
            <a:spLocks/>
          </p:cNvSpPr>
          <p:nvPr userDrawn="1"/>
        </p:nvSpPr>
        <p:spPr>
          <a:xfrm>
            <a:off x="9821594" y="195173"/>
            <a:ext cx="1870075" cy="73025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108499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9BC9C-2F86-4F3C-86FF-092C95A6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23F1F7-0749-4694-BE63-E403BDDD5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E3090-1E92-4CFB-9491-E0F88559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CE4C-2805-4E3E-AF65-4896882F519E}" type="datetimeFigureOut">
              <a:rPr lang="it-IT" smtClean="0"/>
              <a:t>29/07/2024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25BC3-9F27-484C-9378-EEFF57FBB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5A28A-D94D-4C1E-9701-B2E9F89D9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B0E018EA-3E2C-4221-8F2D-FEADDDF2C9FC}"/>
              </a:ext>
            </a:extLst>
          </p:cNvPr>
          <p:cNvSpPr txBox="1">
            <a:spLocks/>
          </p:cNvSpPr>
          <p:nvPr userDrawn="1"/>
        </p:nvSpPr>
        <p:spPr>
          <a:xfrm>
            <a:off x="9821594" y="195173"/>
            <a:ext cx="1870075" cy="73025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29768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1B6E7A-AAE9-4771-A56C-9BFBA5E562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335635"/>
            <a:ext cx="2628900" cy="484132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B7342-37F0-452E-BA73-5C35A8EBE7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335635"/>
            <a:ext cx="7734300" cy="484132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9D5CD-1CAE-47E9-9CA5-BEAB47994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CE4C-2805-4E3E-AF65-4896882F519E}" type="datetimeFigureOut">
              <a:rPr lang="it-IT" smtClean="0"/>
              <a:t>29/07/2024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C3418-3EDC-4379-99CA-291BB22DB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5C136-5125-40ED-9798-0847DBFB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</p:spPr>
        <p:txBody>
          <a:bodyPr/>
          <a:lstStyle/>
          <a:p>
            <a:fld id="{9B13B172-409A-48BF-92CD-9E808051E234}" type="slidenum">
              <a:rPr lang="it-IT" smtClean="0"/>
              <a:t>‹N›</a:t>
            </a:fld>
            <a:endParaRPr lang="it-IT"/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335E7CDD-E29C-417A-9EB6-CD2357295E23}"/>
              </a:ext>
            </a:extLst>
          </p:cNvPr>
          <p:cNvSpPr txBox="1">
            <a:spLocks/>
          </p:cNvSpPr>
          <p:nvPr userDrawn="1"/>
        </p:nvSpPr>
        <p:spPr>
          <a:xfrm>
            <a:off x="9821594" y="195173"/>
            <a:ext cx="1870075" cy="73025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bg1"/>
                </a:solidFill>
                <a:effectLst/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it-IT" sz="1600" kern="1200" dirty="0">
                <a:solidFill>
                  <a:schemeClr val="tx1"/>
                </a:solidFill>
                <a:effectLst/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64661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logo&#10;&#10;Descrizione generata automaticamente">
            <a:extLst>
              <a:ext uri="{FF2B5EF4-FFF2-40B4-BE49-F238E27FC236}">
                <a16:creationId xmlns:a16="http://schemas.microsoft.com/office/drawing/2014/main" id="{A4D1D9E2-AF37-099B-493F-45647B4447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30029" y="-87463"/>
            <a:ext cx="2743200" cy="140313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4E6F965-22BB-5CB6-312C-62EDB1057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40986D-B2E6-E64A-9F09-D13E9F372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309E2-A954-FF78-E43C-BF21DFDBE1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2539" y="6333855"/>
            <a:ext cx="10762755" cy="365125"/>
          </a:xfrm>
        </p:spPr>
        <p:txBody>
          <a:bodyPr/>
          <a:lstStyle>
            <a:lvl1pPr>
              <a:defRPr sz="1100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it-IT"/>
              <a:t>Progetto PNRR CTA+								Missione 4 Istruzione e Ricerca</a:t>
            </a:r>
          </a:p>
          <a:p>
            <a:r>
              <a:rPr lang="it-IT" sz="1050"/>
              <a:t>Proposta IR0000012								Componente 2 Dalla ricerca all’impresa</a:t>
            </a:r>
          </a:p>
          <a:p>
            <a:r>
              <a:rPr lang="it-IT" sz="1050"/>
              <a:t>CUP: C53C22000430006								Linea di investimento 3.1</a:t>
            </a:r>
          </a:p>
          <a:p>
            <a:endParaRPr lang="it-IT" sz="1050" dirty="0"/>
          </a:p>
        </p:txBody>
      </p:sp>
    </p:spTree>
    <p:extLst>
      <p:ext uri="{BB962C8B-B14F-4D97-AF65-F5344CB8AC3E}">
        <p14:creationId xmlns:p14="http://schemas.microsoft.com/office/powerpoint/2010/main" val="282591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838A3F9A-B0DF-455D-9D22-F973C5829AD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6344399"/>
            <a:ext cx="12192000" cy="520700"/>
          </a:xfrm>
          <a:prstGeom prst="rect">
            <a:avLst/>
          </a:prstGeom>
        </p:spPr>
      </p:pic>
      <p:pic>
        <p:nvPicPr>
          <p:cNvPr id="7" name="Immagine 21">
            <a:extLst>
              <a:ext uri="{FF2B5EF4-FFF2-40B4-BE49-F238E27FC236}">
                <a16:creationId xmlns:a16="http://schemas.microsoft.com/office/drawing/2014/main" id="{05C8ED0B-EDF3-4C3A-92D1-A4F9DD64EA1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-25841"/>
            <a:ext cx="12192000" cy="12192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5A10E0-2D6B-4598-95E9-DAF7E2001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5636"/>
            <a:ext cx="10515600" cy="7801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6820F-9E8E-47CA-AD4E-6E99B9E0B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91137"/>
            <a:ext cx="10515600" cy="3885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69399-BC99-4040-8272-2E03FED919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2539" y="6381561"/>
            <a:ext cx="10515601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it-IT" sz="1400" b="0" kern="1200" smtClean="0">
                <a:solidFill>
                  <a:schemeClr val="bg1">
                    <a:alpha val="50000"/>
                  </a:schemeClr>
                </a:solidFill>
                <a:latin typeface="Titillium" pitchFamily="2" charset="77"/>
                <a:ea typeface="+mn-ea"/>
                <a:cs typeface="+mn-cs"/>
              </a:defRPr>
            </a:lvl1pPr>
          </a:lstStyle>
          <a:p>
            <a:r>
              <a:rPr lang="it-IT" b="1" dirty="0"/>
              <a:t>Progetto PNRR: CTA+</a:t>
            </a:r>
            <a:r>
              <a:rPr lang="it-IT" dirty="0"/>
              <a:t>				CUP: C33C22000640006                             Componente 2 Dalla ricerca all’impresa</a:t>
            </a:r>
          </a:p>
          <a:p>
            <a:r>
              <a:rPr lang="it-IT" dirty="0"/>
              <a:t>Proposta IR000012 				Missione 4 Istruzione e Ricerca                  Linea di investimento 3.1 </a:t>
            </a:r>
          </a:p>
          <a:p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59143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it-IT" sz="2800" b="1" kern="1200" dirty="0">
          <a:solidFill>
            <a:srgbClr val="B27F47"/>
          </a:solidFill>
          <a:latin typeface="Titillium Bd" pitchFamily="2" charset="77"/>
          <a:ea typeface="+mn-ea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kern="1200" dirty="0" smtClean="0">
          <a:solidFill>
            <a:schemeClr val="tx1"/>
          </a:solidFill>
          <a:effectLst/>
          <a:latin typeface="Titill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effectLst/>
          <a:latin typeface="Titill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effectLst/>
          <a:latin typeface="Titill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effectLst/>
          <a:latin typeface="Titill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600" kern="1200" dirty="0">
          <a:solidFill>
            <a:schemeClr val="tx1"/>
          </a:solidFill>
          <a:effectLst/>
          <a:latin typeface="Titill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CC7D-5E06-47A8-A7BC-3298CBC830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CTA+</a:t>
            </a:r>
            <a:br>
              <a:rPr lang="it-IT" dirty="0"/>
            </a:br>
            <a:r>
              <a:rPr lang="it-IT" dirty="0"/>
              <a:t>III Progress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F7673-4CDE-4739-943F-69412A8247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WP </a:t>
            </a:r>
            <a:r>
              <a:rPr lang="it-IT"/>
              <a:t>number</a:t>
            </a:r>
            <a:endParaRPr lang="it-IT" dirty="0"/>
          </a:p>
          <a:p>
            <a:r>
              <a:rPr lang="it-IT" dirty="0"/>
              <a:t>WP name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8DD676-B753-4CB8-A8F7-2BEFC134999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it-IT" dirty="0"/>
              <a:t>Napoli, 27-28 June, 2024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EF0DCC6-23F9-9583-DC13-D45AAE409C77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AC658-FBE1-EB0D-BED9-EFB3BF8912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2539" y="6333855"/>
            <a:ext cx="10762755" cy="365125"/>
          </a:xfrm>
        </p:spPr>
        <p:txBody>
          <a:bodyPr/>
          <a:lstStyle>
            <a:lvl1pPr>
              <a:defRPr sz="1100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it-IT"/>
              <a:t>Progetto PNRR CTA+								Missione 4 Istruzione e Ricerca</a:t>
            </a:r>
          </a:p>
          <a:p>
            <a:r>
              <a:rPr lang="it-IT" sz="1050"/>
              <a:t>Proposta IR0000012								Componente 2 Dalla ricerca all’impresa</a:t>
            </a:r>
          </a:p>
          <a:p>
            <a:r>
              <a:rPr lang="it-IT" sz="1050"/>
              <a:t>CUP: C53C22000430006								Linea di investimento 3.1</a:t>
            </a:r>
          </a:p>
          <a:p>
            <a:endParaRPr lang="it-IT" sz="1050" dirty="0"/>
          </a:p>
        </p:txBody>
      </p:sp>
    </p:spTree>
    <p:extLst>
      <p:ext uri="{BB962C8B-B14F-4D97-AF65-F5344CB8AC3E}">
        <p14:creationId xmlns:p14="http://schemas.microsoft.com/office/powerpoint/2010/main" val="2416892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8E9B777-3C67-27FD-2521-3D60DD9101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2539" y="6333855"/>
            <a:ext cx="10762755" cy="365125"/>
          </a:xfrm>
        </p:spPr>
        <p:txBody>
          <a:bodyPr/>
          <a:lstStyle>
            <a:lvl1pPr>
              <a:defRPr sz="1100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it-IT"/>
              <a:t>Progetto PNRR CTA+								Missione 4 Istruzione e Ricerca</a:t>
            </a:r>
          </a:p>
          <a:p>
            <a:r>
              <a:rPr lang="it-IT" sz="1050"/>
              <a:t>Proposta IR0000012								Componente 2 Dalla ricerca all’impresa</a:t>
            </a:r>
          </a:p>
          <a:p>
            <a:r>
              <a:rPr lang="it-IT" sz="1050"/>
              <a:t>CUP: C53C22000430006								Linea di investimento 3.1</a:t>
            </a:r>
          </a:p>
          <a:p>
            <a:endParaRPr lang="it-IT" sz="1050" dirty="0"/>
          </a:p>
        </p:txBody>
      </p:sp>
    </p:spTree>
    <p:extLst>
      <p:ext uri="{BB962C8B-B14F-4D97-AF65-F5344CB8AC3E}">
        <p14:creationId xmlns:p14="http://schemas.microsoft.com/office/powerpoint/2010/main" val="11023792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UR_SoggAttuatori.potx" id="{9805767C-2E52-4DE8-B760-2E02FDAAF4CD}" vid="{686DB170-6579-47D4-A971-0F75D53EEB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77A26F539967D4F98503910BA4FFFD8" ma:contentTypeVersion="15" ma:contentTypeDescription="Creare un nuovo documento." ma:contentTypeScope="" ma:versionID="63b9c261a55c251c9d1e50215d3749c4">
  <xsd:schema xmlns:xsd="http://www.w3.org/2001/XMLSchema" xmlns:xs="http://www.w3.org/2001/XMLSchema" xmlns:p="http://schemas.microsoft.com/office/2006/metadata/properties" xmlns:ns2="33de9cbb-7065-497c-aaf6-21859a933a93" xmlns:ns3="a398c2fc-ef96-41f5-a6be-4e19eee013d8" targetNamespace="http://schemas.microsoft.com/office/2006/metadata/properties" ma:root="true" ma:fieldsID="a66aada771cda6968eaf211002d80a89" ns2:_="" ns3:_="">
    <xsd:import namespace="33de9cbb-7065-497c-aaf6-21859a933a93"/>
    <xsd:import namespace="a398c2fc-ef96-41f5-a6be-4e19eee013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de9cbb-7065-497c-aaf6-21859a933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6d165d17-9b79-46c3-82b9-c927e733c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98c2fc-ef96-41f5-a6be-4e19eee013d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1b5f323-8b4a-4b41-bb8e-fb1b53a1f540}" ma:internalName="TaxCatchAll" ma:showField="CatchAllData" ma:web="a398c2fc-ef96-41f5-a6be-4e19eee013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398c2fc-ef96-41f5-a6be-4e19eee013d8" xsi:nil="true"/>
    <lcf76f155ced4ddcb4097134ff3c332f xmlns="33de9cbb-7065-497c-aaf6-21859a933a9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0BE24F4-7EB1-434B-8205-B2D5D65848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8A19A0-51A2-4533-A590-3477DED3BD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de9cbb-7065-497c-aaf6-21859a933a93"/>
    <ds:schemaRef ds:uri="a398c2fc-ef96-41f5-a6be-4e19eee013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3467FBC-AEAE-4EC2-BF36-9EF027E22BDD}">
  <ds:schemaRefs>
    <ds:schemaRef ds:uri="33de9cbb-7065-497c-aaf6-21859a933a93"/>
    <ds:schemaRef ds:uri="a398c2fc-ef96-41f5-a6be-4e19eee013d8"/>
    <ds:schemaRef ds:uri="d2b3df68-07b5-4773-aba1-bd9b51ecb5e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MUR_SoggAttuatori</Template>
  <TotalTime>0</TotalTime>
  <Words>110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Arial</vt:lpstr>
      <vt:lpstr>Calibri</vt:lpstr>
      <vt:lpstr>Titillium</vt:lpstr>
      <vt:lpstr>Titillium Bd</vt:lpstr>
      <vt:lpstr>Tema di Office</vt:lpstr>
      <vt:lpstr>CTA+ III Progress Meeting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Pierluigi Bellutti</dc:creator>
  <cp:lastModifiedBy>Pierluigi Bellutti</cp:lastModifiedBy>
  <cp:revision>3</cp:revision>
  <dcterms:created xsi:type="dcterms:W3CDTF">2022-10-26T09:11:02Z</dcterms:created>
  <dcterms:modified xsi:type="dcterms:W3CDTF">2024-07-29T13:26:06Z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0x010100777A26F539967D4F98503910BA4FFFD8</vt:lpwstr>
  </property>
</Properties>
</file>